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sldIdLst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8FAFBC7-D226-4D05-91A8-3368D67FD9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>
            <a:fillRect/>
          </a:stretch>
        </p:blipFill>
        <p:spPr bwMode="auto">
          <a:xfrm>
            <a:off x="4233" y="1728788"/>
            <a:ext cx="12185651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Y:\Marketing\Designer\Marcom\Design Archive\Scanner\S3 launch Marketing materials_2013_09\Logo\FInal-S3-logo-vert.png">
            <a:extLst>
              <a:ext uri="{FF2B5EF4-FFF2-40B4-BE49-F238E27FC236}">
                <a16:creationId xmlns:a16="http://schemas.microsoft.com/office/drawing/2014/main" id="{F5F09013-507C-48AB-9EFD-80BA2B11F6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28575"/>
            <a:ext cx="37041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Y:\Marketing\Designer\Marcom\Design Archive\Scanner\S3 launch Marketing materials_2013_09\Images\Product Shots\IMG1301302.jpg">
            <a:extLst>
              <a:ext uri="{FF2B5EF4-FFF2-40B4-BE49-F238E27FC236}">
                <a16:creationId xmlns:a16="http://schemas.microsoft.com/office/drawing/2014/main" id="{4D356D8F-4E9D-4EF3-A2CD-F3648BB8C8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7"/>
          <a:stretch>
            <a:fillRect/>
          </a:stretch>
        </p:blipFill>
        <p:spPr bwMode="auto">
          <a:xfrm>
            <a:off x="1968501" y="3013075"/>
            <a:ext cx="9173633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32623740-AFCC-43FB-B1CD-C097AE8AD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6207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56314F6-3586-4200-AE49-46DEEEFA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3A8C84D-604F-4454-8883-C3408266897C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856E5D-2664-453D-816A-26DC0E42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4C7ED4-1976-46AF-B958-891F451E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0091A85-15B1-4936-BADF-70CE3C09D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9780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F84DF16-4D42-40F6-9D85-3BAA28C244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4178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B2DFC7D-D80F-44BD-BE88-DF1E7B05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B478AC5-C029-44F0-98FC-FD7153144212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0FA49F-A613-471B-A4EB-93DF6978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B4B5A0-65F4-4CE6-A70D-24D1D34E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4B491032-5F5B-4508-B52C-5A158D939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1899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AEC0FE1-23FE-4ACA-B7DD-90B3F8B4D3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84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840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84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BB1F391-FF45-433E-AA60-856F6980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FE9FA09-2432-498B-92A6-21C2A5816F7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3402CA-FB98-49EF-8E14-8412CD13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7D6EF-480D-42D6-9C97-D094FDAF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C5A319E-D3F2-4E42-B90E-EF06CFA97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52799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003296-2D1D-42FE-A2EF-D457312E7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574965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28AFF9-5719-4818-8BE9-0E848AB3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7CC91FB-A3C7-4E90-844F-3A95AA36CEB9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A7600D-F575-45D8-99FF-082B4ED9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4F96BF-C251-48A4-8612-B3C143B7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13A0BF2C-CAE6-42F7-BF8B-9099875E5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29769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5D30815-7C04-496B-944F-8C498446D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632" y="274639"/>
            <a:ext cx="2577944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886667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837BD9-2AB9-4DC7-B137-04CB812F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6125E81-E516-418D-B2C3-DCB98833E156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1F2B7D-9E82-47AD-BFE3-62204FAA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271D24-AD4F-472B-A864-5246D6B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F5D0029-7CA9-4CC9-A99A-4C9B3C456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1221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7100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5D724E1-74EE-411F-9644-1BB4647AA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>
            <a:fillRect/>
          </a:stretch>
        </p:blipFill>
        <p:spPr bwMode="auto">
          <a:xfrm>
            <a:off x="4233" y="1728788"/>
            <a:ext cx="12185651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Y:\Marketing\Designer\Marcom\Design Archive\Scanner\S3 launch Marketing materials_2013_09\Logo\FInal-S3-logo-vert.png">
            <a:extLst>
              <a:ext uri="{FF2B5EF4-FFF2-40B4-BE49-F238E27FC236}">
                <a16:creationId xmlns:a16="http://schemas.microsoft.com/office/drawing/2014/main" id="{B0661585-66A9-490E-9ABB-829591D29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28575"/>
            <a:ext cx="37041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Y:\Marketing\Designer\Marcom\Design Archive\Scanner\S3 launch Marketing materials_2013_09\Images\Product Shots\IMG1301302.jpg">
            <a:extLst>
              <a:ext uri="{FF2B5EF4-FFF2-40B4-BE49-F238E27FC236}">
                <a16:creationId xmlns:a16="http://schemas.microsoft.com/office/drawing/2014/main" id="{75696629-55C9-4749-B83F-A6871AB8E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7"/>
          <a:stretch>
            <a:fillRect/>
          </a:stretch>
        </p:blipFill>
        <p:spPr bwMode="auto">
          <a:xfrm>
            <a:off x="1968501" y="3013075"/>
            <a:ext cx="9173633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77CD586A-BE8A-4619-99F4-066296B58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6207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0570D8-4DED-4097-8229-EE05882E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B7B32F5-D434-49F7-B68A-A42DE20D45B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61C7D4-16FD-4247-AEE2-63288244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6DF35B-FB6D-4E14-959A-63CFEDF4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C70BA8F7-E175-43F5-A9A5-A7FECAF94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8102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F8252DB-9F9E-4BC4-80C1-8587C21C09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b="41077"/>
          <a:stretch>
            <a:fillRect/>
          </a:stretch>
        </p:blipFill>
        <p:spPr bwMode="auto">
          <a:xfrm>
            <a:off x="4233" y="5229225"/>
            <a:ext cx="12192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Y:\Marketing\Designer\Marcom\Design Archive\Scanner\S3 launch Marketing materials_2013_09\Logo\FInal-S3-logo-vert.png">
            <a:extLst>
              <a:ext uri="{FF2B5EF4-FFF2-40B4-BE49-F238E27FC236}">
                <a16:creationId xmlns:a16="http://schemas.microsoft.com/office/drawing/2014/main" id="{9E0F0A09-5A41-4F3C-8689-8A3FED1D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28575"/>
            <a:ext cx="37041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9DEBD66F-21E6-4762-9B9E-423E32D3C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6207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9BD99E-678B-4496-B860-9AC91188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6473F98-EF49-4088-BCD0-ADE178CBD2EA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290AD2-2FB2-4E4D-BD8B-119FAF2E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9EF9A6-D2FE-4D83-BCB6-E89C7AFB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E8A0117-A7B5-4484-BF39-FD8F68068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8659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8DBE64F-BE30-464B-AE9C-3D3EED7C2E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b="41077"/>
          <a:stretch>
            <a:fillRect/>
          </a:stretch>
        </p:blipFill>
        <p:spPr bwMode="auto">
          <a:xfrm>
            <a:off x="0" y="620714"/>
            <a:ext cx="121920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C03B53F2-66DE-480B-A86F-306EA56EF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85" y="59674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78F4EE-23BA-4DCE-83B2-22297A15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E1D9494-ED78-4A4B-8B42-AAB8E3EC5D6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39DCE-F7CF-4F77-B9BC-85BDEB9C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49BC06-167D-42A1-A06B-9AB0FCBB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A4FCC03-4B64-4EDA-9653-C38146814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1918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77D20A6-A97E-45DA-9A04-C56BE6DA8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1"/>
            <a:ext cx="10574965" cy="4497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1C8440-B908-4E8F-B383-1C6BCB58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FD333C6-403C-4099-B09B-930D58F17AD6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81932-A7B4-4A2D-AF03-E85ABC45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9DEE5E-360B-4789-868E-889AA9E1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D52CEF10-EDDF-4968-83C6-6B9107C4C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6815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A8EABB1-FE3C-4AE9-97E7-9704F6D0E9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628800"/>
            <a:ext cx="5088567" cy="4493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8800"/>
            <a:ext cx="5198368" cy="4493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F62DA8A-5731-48D4-9E3D-915514AE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DDB49FC-69B9-41F2-B1A2-535A9A337651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A44D54-526F-404A-AE4E-7D010901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D2F7740-BD8B-4B37-A97B-0328DD0E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3B740EC-9267-4C0A-9137-77ECD14F7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018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EE50FB8-B6B4-4F52-8399-8843EC95A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b="41077"/>
          <a:stretch>
            <a:fillRect/>
          </a:stretch>
        </p:blipFill>
        <p:spPr bwMode="auto">
          <a:xfrm>
            <a:off x="4233" y="5229225"/>
            <a:ext cx="12192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Y:\Marketing\Designer\Marcom\Design Archive\Scanner\S3 launch Marketing materials_2013_09\Logo\FInal-S3-logo-vert.png">
            <a:extLst>
              <a:ext uri="{FF2B5EF4-FFF2-40B4-BE49-F238E27FC236}">
                <a16:creationId xmlns:a16="http://schemas.microsoft.com/office/drawing/2014/main" id="{4B8AEAD3-04E3-424E-B7F1-297206D4D0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28575"/>
            <a:ext cx="37041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1A0287F8-631E-4D7E-85F2-D711F50C41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6207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DDE4B7-894D-4AA5-85BD-276E2ADD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E7C05B1-F0A4-4AC4-932A-2A90E17E4E82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AEFE23-1EDC-4C52-84AB-701A58D8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AA3507-1B9A-47F0-8B61-35F9A36C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ED917E9-3C29-47E4-BE4A-D729F8349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3256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4E58A34D-E965-4BB7-932D-1486EDB0E8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7187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198368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94A5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1983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1535113"/>
            <a:ext cx="5088565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94A5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174875"/>
            <a:ext cx="50885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A76BAA-B2CB-4D44-9DB3-C90BDBD8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584D70-B86B-45ED-9A0E-F5CB122E1F79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E1F301-DE30-4577-B8BA-0BD2F05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18799C-23B8-4CDE-8E39-A68B40BE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DFF6BC73-44E5-48A0-ADBF-7E691FAF8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17805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878086D-5E97-415B-835C-D2D8E744E0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38589-94DF-415E-9166-CDDD0CFF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81E7D1E-C3C2-44EC-9C26-E0C80875FAA4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B48C-D0D6-47CD-A520-391EF6E9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2C8B6-E7DD-4DAA-830C-883A1A19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C89DC71D-4E8C-4CAA-BC36-90130404C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287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AA9343-8634-4115-B7E1-8A8237F9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6041770-52BD-49C8-B1CB-58FCB4954288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307009-94BD-4DC6-98F2-6A3A196C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6B479-5C75-4A16-9F35-CE172BEC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06601B66-2B04-42AA-9375-10A5001F3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2895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3F6F48B-EA8D-4FEA-B4AA-04FED4CBC1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3FD7B4-4F20-4FE3-8BD9-B290963C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F22ECDB-FADD-4EB2-AD4E-3FADDC4F3DAC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CB7E6-DD16-4B25-9BD7-37878D8F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CC9D1E-95BD-4D4C-AB01-1BB275E2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0A012E7-7722-4E91-B181-752E83641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5520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670A7E7-6504-4355-8ED7-89C08856DC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4178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1EEB7F-264F-42DB-B8FC-5FB156C9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A54DBA0-F1B6-4C7C-B4B7-977214F99418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DB3D0A-A938-4D1A-843F-14836360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5DB449-3A38-4D49-9CE2-7970D7EE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A31D51C-99D8-43EC-8A71-1BB80B716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9939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42E51E0-A675-4EF9-BC21-AA235AA471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84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840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84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A06D2B-9E63-4C8C-83EC-B3AEE9A7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5C04AFC-96F0-4ABC-9ED2-D23455F2423E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F3AFDC-45A5-4267-819D-29213215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3CB66A-8E71-4405-B848-7910B5FB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1ECDEC7-1002-4973-BDC6-306E1A103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81911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185330F-CF39-4C09-9983-CC1D757ECE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574965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08106D-20F0-439F-8DD0-6F0C7E40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BB51DF-0070-4ACA-88AE-72965C535EAD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5E7FC-2717-436B-BA75-1DB952DA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F633E5-8473-4896-961F-424A9C35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B26F5DD-D0FC-4BD1-9FE2-E7D668B2A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70320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7CFE090-65C0-4AA3-B0A1-B12D7A1A7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632" y="274639"/>
            <a:ext cx="2577944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886667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49DC89-5AD7-4AFE-AD18-9848E4C2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424D81F-C9DE-40B9-A31A-173674C50FC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24B97A-FBDA-4F5E-9584-552B696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D8CAC3-1329-4E72-AAEA-93C57BD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B15A251-5B7F-4EFF-A4E7-9B9D89AD9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41131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9478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4C6DF92-1E12-4D9B-B440-33328830D8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b="41077"/>
          <a:stretch>
            <a:fillRect/>
          </a:stretch>
        </p:blipFill>
        <p:spPr bwMode="auto">
          <a:xfrm>
            <a:off x="0" y="620714"/>
            <a:ext cx="121920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FED4A1E4-8239-4DD8-B06D-FF8147B3A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85" y="59674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8BC3D12-18D6-431B-B190-87EE4FDC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806513-90E5-4704-9F98-62847E9F2700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799A1B-63E5-4742-9CE4-FB30E527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C6458BA-E379-4174-AB8D-ABCD3152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85A351E-94F8-4270-BE52-E80079EFC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9440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0B8E956-1242-446F-9206-6760F28AD1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1"/>
            <a:ext cx="10574965" cy="4497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03FD14-C071-472D-8CA2-7C6E527C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2D2507-EFE2-4874-8ADB-3E11C638EE70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A9E569-D198-47CE-BE5D-91612439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ABBC93-5EEE-4DF2-B29D-BECE701A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FF831CA-41A5-4C0F-98EA-DF61483F1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70381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912630B-480E-47A2-B2B2-0EE46C35FE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628800"/>
            <a:ext cx="5088567" cy="4493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8800"/>
            <a:ext cx="5198368" cy="4493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7931DA-2D9A-4357-8954-2BF56E56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945BB41-EC04-4001-8C0E-5BD6719D4FEE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1C3269-A69C-4D3E-85D5-F4285B5C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583AA2-8D8D-41B4-87E6-2FEBA1A6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1F8BC95-7390-498F-844B-7A5B74C7F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0808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558EA8A0-810E-4332-A602-B2309CDAF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7187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198368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94A5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1983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1535113"/>
            <a:ext cx="5088565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94A5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174875"/>
            <a:ext cx="50885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26B284F-C2EA-4E5C-9536-19A247E1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98964A2-E0A8-4BF2-91D1-0984990F39F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D94907-AAD7-482A-93C6-17078A35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7F7D78-E1EF-414A-AFA4-B266870D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BB2374FD-6F12-498B-94A7-4F48608BA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138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8A570CC-5F04-4597-81F2-891B261DB3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BC82-8323-4261-9514-9A521492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0D20AA-3019-411F-BCAA-85C1412114BF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7DC7-8401-4313-9264-AFE081A3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814D-DBDB-47AB-ABCB-88353F2B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A66059D-A6A9-47A4-B8B0-AC4838796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3960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DC4AE0-448E-4CB0-9E2C-C1CA5346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55AEC8-4816-4037-84E3-7E7E277F4B2E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C91E79-5A16-4E01-B900-7F5470DB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A91899-1899-4B23-A68F-4F8D0091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C72EC66-2EAA-4BAD-BFC2-04C287255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4230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27C8A11-772A-48D5-A206-A11F4A0EE5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2942BC-2D84-43E7-8C03-FF97D410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B7F2A87-2DA1-460D-AE32-55F5767C975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D727F-4741-45EA-B6A9-8A8B7715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C9CF33-BD1C-4F73-AFB9-F899030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1F28373-1E4C-4548-9567-01738EA06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195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814BB-A00D-47E3-BA3D-B8DECDFD74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631325-FCE2-40B4-B46E-844E44B64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DA02E-E929-465A-9F98-CADDF649B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9551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B853495-ED47-43EB-8878-F6856D1AE81F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B807-3405-49A5-B3AA-2640DABFE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7117" y="62547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1A09B-7C15-48BE-8541-4AB49ED15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684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75E0151-42B8-4165-8C84-A30482107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9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175D87-3014-4D1B-A695-B2B2CE88A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65D560E-CB5B-42BB-B9E3-878C8334F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9A6F-452A-4EC3-A242-7052901EA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9551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B6E3E12-1B53-45B8-83E5-FE94A44E2C09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FE5C-7292-47D5-980E-361118B76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7117" y="62547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756D7-B7BB-4FCC-975A-AF49DD6F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684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B3BCFA-A881-49EB-B790-40A42D593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8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D0A436-999B-48D2-92AE-E4826D24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6" y="3484562"/>
            <a:ext cx="5323940" cy="29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CA98C3A2-00B8-4228-ACF6-CD8495BE7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630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</a:rPr>
              <a:t>2. Dispositivo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019D66-DE14-4B2F-ABF8-996C20D5934F}"/>
              </a:ext>
            </a:extLst>
          </p:cNvPr>
          <p:cNvSpPr txBox="1">
            <a:spLocks/>
          </p:cNvSpPr>
          <p:nvPr/>
        </p:nvSpPr>
        <p:spPr>
          <a:xfrm>
            <a:off x="2130425" y="115888"/>
            <a:ext cx="7931150" cy="7604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BE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  <a:cs typeface="Arial" charset="0"/>
              </a:rPr>
              <a:t>Une ADR initiale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20C304E-9E94-4EA1-BFB9-951951E39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020" y="4362054"/>
            <a:ext cx="37019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qui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entièrement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GB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payée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 et </a:t>
            </a:r>
            <a:r>
              <a:rPr lang="en-GB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expédiée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. </a:t>
            </a:r>
            <a:endParaRPr lang="en-US" altLang="de-DE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7EC1C-759E-4669-8F8A-E3C413C451B0}"/>
              </a:ext>
            </a:extLst>
          </p:cNvPr>
          <p:cNvSpPr txBox="1"/>
          <p:nvPr/>
        </p:nvSpPr>
        <p:spPr>
          <a:xfrm rot="10800000" flipV="1">
            <a:off x="565803" y="766195"/>
            <a:ext cx="5709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Une</a:t>
            </a:r>
            <a:r>
              <a:rPr lang="hu-HU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nouvelle </a:t>
            </a:r>
            <a:r>
              <a:rPr lang="en-US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commande</a:t>
            </a:r>
            <a:endParaRPr lang="en-US" sz="2400" b="1" dirty="0">
              <a:solidFill>
                <a:srgbClr val="9BBB59">
                  <a:lumMod val="75000"/>
                </a:srgbClr>
              </a:solidFill>
              <a:latin typeface="Arial" charset="0"/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ADR de </a:t>
            </a:r>
            <a:r>
              <a:rPr lang="en-US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produit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US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certifié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hu-HU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SCS</a:t>
            </a:r>
            <a:r>
              <a:rPr lang="en-GB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(score de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caroténoïdes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cutanés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) - </a:t>
            </a:r>
            <a:r>
              <a:rPr lang="en-US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(LifePak+, JVi)</a:t>
            </a:r>
            <a:r>
              <a:rPr lang="hu-HU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, </a:t>
            </a:r>
            <a:endParaRPr lang="en-US" alt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panose="020B0600070205080204" pitchFamily="34" charset="-128"/>
            </a:endParaRPr>
          </a:p>
        </p:txBody>
      </p:sp>
      <p:pic>
        <p:nvPicPr>
          <p:cNvPr id="24584" name="Picture 14" descr="C:\Users\BKiss\Desktop\scs.jpg">
            <a:extLst>
              <a:ext uri="{FF2B5EF4-FFF2-40B4-BE49-F238E27FC236}">
                <a16:creationId xmlns:a16="http://schemas.microsoft.com/office/drawing/2014/main" id="{3D468027-C3F0-48A1-A7C3-5C64FFA4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682626"/>
            <a:ext cx="2238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364E4A-B569-4511-9E34-CCFD1B61BD92}"/>
              </a:ext>
            </a:extLst>
          </p:cNvPr>
          <p:cNvSpPr/>
          <p:nvPr/>
        </p:nvSpPr>
        <p:spPr>
          <a:xfrm>
            <a:off x="3719738" y="2550939"/>
            <a:ext cx="6127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liée</a:t>
            </a:r>
            <a:r>
              <a:rPr lang="en-US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à un nouveau </a:t>
            </a:r>
            <a:r>
              <a:rPr lang="fr-BE" alt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numéro de Carte Scan</a:t>
            </a:r>
            <a:r>
              <a:rPr lang="en-US" alt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*</a:t>
            </a:r>
            <a:r>
              <a:rPr lang="en-US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dans</a:t>
            </a:r>
            <a:r>
              <a:rPr lang="en-US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les </a:t>
            </a:r>
            <a:r>
              <a:rPr lang="en-US" altLang="en-US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délais</a:t>
            </a:r>
            <a:endParaRPr lang="en-US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2E669-C084-4D93-842D-C96737713A9B}"/>
              </a:ext>
            </a:extLst>
          </p:cNvPr>
          <p:cNvSpPr txBox="1"/>
          <p:nvPr/>
        </p:nvSpPr>
        <p:spPr>
          <a:xfrm>
            <a:off x="318781" y="6542501"/>
            <a:ext cx="10553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*Pour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être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valide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 Carte Scan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être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utilisée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pour un scan, et le scanner avec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lequel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 scan 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été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effectué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être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synchronisé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15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D5FD0E6-4368-4BC5-88E2-DF9B5DB7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630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</a:rPr>
              <a:t>2. Dispositivo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373629-9C1F-4582-9973-F66CA7BEDD9A}"/>
              </a:ext>
            </a:extLst>
          </p:cNvPr>
          <p:cNvSpPr txBox="1">
            <a:spLocks/>
          </p:cNvSpPr>
          <p:nvPr/>
        </p:nvSpPr>
        <p:spPr>
          <a:xfrm>
            <a:off x="2130425" y="115888"/>
            <a:ext cx="7931150" cy="7604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BE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  <a:cs typeface="Arial" charset="0"/>
              </a:rPr>
              <a:t>Une ADR récurrente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33611A2-DE90-4C3F-8835-B16A71ECC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047" y="4481386"/>
            <a:ext cx="32359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qui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entièrement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GB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payée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 et </a:t>
            </a:r>
            <a:r>
              <a:rPr lang="en-GB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expédiée</a:t>
            </a:r>
            <a:r>
              <a:rPr lang="en-GB" sz="2400" dirty="0"/>
              <a:t>.</a:t>
            </a:r>
            <a:endParaRPr lang="en-US" altLang="de-DE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5661E-8FCB-41DE-9C40-ED8131152ED4}"/>
              </a:ext>
            </a:extLst>
          </p:cNvPr>
          <p:cNvSpPr txBox="1"/>
          <p:nvPr/>
        </p:nvSpPr>
        <p:spPr>
          <a:xfrm>
            <a:off x="4791723" y="2694414"/>
            <a:ext cx="6039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suivant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une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 ADR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initiale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 avec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une</a:t>
            </a:r>
            <a:r>
              <a:rPr lang="en-GB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</a:rPr>
              <a:t> 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Carte Scan </a:t>
            </a:r>
            <a:r>
              <a:rPr lang="en-GB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éligible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 pour un re-scan </a:t>
            </a:r>
            <a:r>
              <a:rPr lang="en-GB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gratuit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 </a:t>
            </a:r>
            <a:endParaRPr lang="hu-HU" sz="2400" b="1" dirty="0">
              <a:solidFill>
                <a:srgbClr val="9BBB59">
                  <a:lumMod val="75000"/>
                </a:srgbClr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BCB0F-987A-4D86-958E-97CB9DF92090}"/>
              </a:ext>
            </a:extLst>
          </p:cNvPr>
          <p:cNvSpPr txBox="1"/>
          <p:nvPr/>
        </p:nvSpPr>
        <p:spPr>
          <a:xfrm rot="10800000" flipV="1">
            <a:off x="516462" y="847635"/>
            <a:ext cx="5761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Une</a:t>
            </a:r>
            <a:r>
              <a:rPr lang="hu-HU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US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commande</a:t>
            </a:r>
            <a:endParaRPr lang="en-US" sz="2400" b="1" dirty="0">
              <a:solidFill>
                <a:srgbClr val="9BBB59">
                  <a:lumMod val="75000"/>
                </a:srgbClr>
              </a:solidFill>
              <a:latin typeface="Arial" charset="0"/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ADR de </a:t>
            </a:r>
            <a:r>
              <a:rPr lang="en-US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produit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US" sz="2400" b="1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certifié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hu-HU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SCS</a:t>
            </a:r>
            <a:r>
              <a:rPr lang="en-GB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(score de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caroténoïdes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cutanés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) - </a:t>
            </a:r>
            <a:r>
              <a:rPr lang="en-US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(</a:t>
            </a:r>
            <a:r>
              <a:rPr lang="en-US" alt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LifePak</a:t>
            </a:r>
            <a:r>
              <a:rPr lang="en-US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+, </a:t>
            </a:r>
            <a:r>
              <a:rPr lang="en-US" alt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JVi</a:t>
            </a:r>
            <a:r>
              <a:rPr lang="en-US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)</a:t>
            </a:r>
            <a:r>
              <a:rPr lang="hu-HU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</a:rPr>
              <a:t>, </a:t>
            </a:r>
            <a:endParaRPr lang="en-US" alt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panose="020B0600070205080204" pitchFamily="34" charset="-128"/>
            </a:endParaRPr>
          </a:p>
        </p:txBody>
      </p:sp>
      <p:pic>
        <p:nvPicPr>
          <p:cNvPr id="24583" name="Picture 12" descr="image003">
            <a:extLst>
              <a:ext uri="{FF2B5EF4-FFF2-40B4-BE49-F238E27FC236}">
                <a16:creationId xmlns:a16="http://schemas.microsoft.com/office/drawing/2014/main" id="{D53C5899-EB2E-43E0-9E72-7170A5A0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53"/>
            <a:ext cx="7432047" cy="22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 descr="C:\Users\BKiss\Desktop\scs.jpg">
            <a:extLst>
              <a:ext uri="{FF2B5EF4-FFF2-40B4-BE49-F238E27FC236}">
                <a16:creationId xmlns:a16="http://schemas.microsoft.com/office/drawing/2014/main" id="{AD53D0CD-0711-47D0-AA6A-F274F05F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682626"/>
            <a:ext cx="2238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72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4BB06FD27CB4AB15E62BD7A6A56AC" ma:contentTypeVersion="0" ma:contentTypeDescription="Create a new document." ma:contentTypeScope="" ma:versionID="a0395ce7ebdf092b4cbac847b2ba68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F764F-F8D3-4D2B-8382-80B0943382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AE96BF-D3E7-4A8E-A840-9863CF052C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0F454-6AD9-4A6F-B498-B67F040A6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116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Mózes-Bucs</dc:creator>
  <cp:lastModifiedBy>Erika Mózes-Bucs</cp:lastModifiedBy>
  <cp:revision>13</cp:revision>
  <dcterms:created xsi:type="dcterms:W3CDTF">2018-02-16T21:02:44Z</dcterms:created>
  <dcterms:modified xsi:type="dcterms:W3CDTF">2018-02-22T09:32:29Z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0x010100C364BB06FD27CB4AB15E62BD7A6A56AC</vt:lpwstr>
  </property>
</Properties>
</file>